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60" r:id="rId4"/>
    <p:sldId id="261" r:id="rId5"/>
    <p:sldId id="256" r:id="rId6"/>
    <p:sldId id="259" r:id="rId7"/>
    <p:sldId id="257" r:id="rId8"/>
    <p:sldId id="263" r:id="rId9"/>
    <p:sldId id="267" r:id="rId10"/>
    <p:sldId id="272" r:id="rId11"/>
    <p:sldId id="264" r:id="rId12"/>
    <p:sldId id="265" r:id="rId13"/>
    <p:sldId id="268" r:id="rId14"/>
    <p:sldId id="273" r:id="rId15"/>
    <p:sldId id="276" r:id="rId16"/>
    <p:sldId id="274" r:id="rId17"/>
    <p:sldId id="275" r:id="rId18"/>
    <p:sldId id="266" r:id="rId19"/>
    <p:sldId id="271" r:id="rId20"/>
    <p:sldId id="277" r:id="rId2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0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8A736-DE95-4D69-AE75-F24689E5A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62BB0E-E277-4E78-A104-5D6D733F3D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84E0-15C9-42A7-9034-62DC237CF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89E7-A48B-4B33-A8FB-805E87EDDB8E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5BD74-DBD4-4E71-A7A0-31ABD7166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A4CB2-FA00-436B-9792-00E75A77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20BD-A927-4B7C-82AE-C9D175AE2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9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2EACA-3185-479E-A180-7E1B43319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3F34E5-B19D-4CF1-B3CF-18A1E7706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5D221-73F3-403F-9411-14CBA818B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89E7-A48B-4B33-A8FB-805E87EDDB8E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0B5E1-9B4E-4526-832C-5C1407CF1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8B32E-9623-440E-B267-2BBEC5DAA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20BD-A927-4B7C-82AE-C9D175AE2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0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D6C654-D397-4C22-A30C-0B6D50D76B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91D206-8E73-4EFE-A253-B25927D44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2FFB9-E69A-401C-A630-9962D753C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89E7-A48B-4B33-A8FB-805E87EDDB8E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39650-196D-4667-90FB-FBE415DC7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3A2F9-EE08-4FCE-B2A9-83A6C9DEE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20BD-A927-4B7C-82AE-C9D175AE2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94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7EEAB-E1CD-410F-A87B-F92D8FB4E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EF527-BAD5-47E3-A5E8-E92FE5364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E6D00-12A7-4E4E-96AC-6E8840381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89E7-A48B-4B33-A8FB-805E87EDDB8E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6999A-AD4F-4E10-9745-8EFCCFC96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C2ED6-D879-4674-B61E-8DC4F2E56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20BD-A927-4B7C-82AE-C9D175AE2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4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586FA-E418-4156-A223-7CC89FD76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3725D-6B7D-46FC-BB66-BEDFC4882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634C9-B7D2-4351-AE3F-9F6CC62D6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89E7-A48B-4B33-A8FB-805E87EDDB8E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13D7C-1FAC-4449-A947-90FE5313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E7B92-DA9F-4054-9D37-C0502B36D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20BD-A927-4B7C-82AE-C9D175AE2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22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1E357-5831-45C2-8B88-4212D9300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9D17A-E86F-4EB0-A0BD-E3B2D043E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F181D-ABF5-4CA6-A24D-D65C0E627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1FA5A2-A90C-40E4-81BE-D91AAB646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89E7-A48B-4B33-A8FB-805E87EDDB8E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C1372-0B9F-42C3-BC6D-FAE569648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3D7CC-6F26-4CD7-8520-CF23ECE4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20BD-A927-4B7C-82AE-C9D175AE2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3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00D15-C0D0-4DDA-A49A-B20410B8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E39C0-67CE-4BB7-B653-129647299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F802B-8A13-40C5-B31B-949AE3964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CAAE6A-5768-4F4B-9C7A-3FEC80B5E0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53706C-4FC5-45B9-B760-CC77B29426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FEE488-E14B-4337-A5D6-DC6CEA56E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89E7-A48B-4B33-A8FB-805E87EDDB8E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268F04-8F29-493A-BCA5-094B2EAFA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2983E6-1947-4573-9061-9573728CD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20BD-A927-4B7C-82AE-C9D175AE2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0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7037B-6AB8-4376-9175-99D2C34F0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272A4E-7282-4CA6-8EF3-7780DC774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89E7-A48B-4B33-A8FB-805E87EDDB8E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DED8C-7238-43DD-A327-F51EBA5E7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50E6FD-5CC7-499A-98B6-75AF6CE9B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20BD-A927-4B7C-82AE-C9D175AE2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53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935180-DD96-4107-BC81-8B9C9AFFD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89E7-A48B-4B33-A8FB-805E87EDDB8E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4EDF5-3ACF-44B2-BB0E-38F9F3EF1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3553CD-7E16-4DA0-8F9F-90DD7ACC7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20BD-A927-4B7C-82AE-C9D175AE2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6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3694D-AEA6-4C7D-93BD-AE5E8E5D1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94551-0337-485A-B1F9-189DA3601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3AE198-80B1-48D7-BC3C-78AC2C520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F3AF7-82C9-4B42-B6B9-03D44B930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89E7-A48B-4B33-A8FB-805E87EDDB8E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CBDBA-19E5-4F98-BBBD-27F1C15F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C287BA-A985-4407-BAD7-F6ACE30D5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20BD-A927-4B7C-82AE-C9D175AE2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55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EC7E0-106E-4463-91A0-3BE2482A2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7BE2BE-8FB1-442F-8C05-C749F41A65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6944A5-3258-475B-AFCF-B05F5A0F7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E1A67-7A44-4573-A514-0B7B7C345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89E7-A48B-4B33-A8FB-805E87EDDB8E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7E1AC1-9BF1-4876-9116-2A8C1B88B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FEC1-73C9-4E6D-B02A-B6058385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20BD-A927-4B7C-82AE-C9D175AE2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68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893334-BEF2-4AAE-82E4-8772238D1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72ADF-73EB-48A4-A27E-A4F7DC0D3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24E16-E4D8-4CF6-A3C7-B104A8A4E7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489E7-A48B-4B33-A8FB-805E87EDDB8E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4708F-899F-47E5-BF38-118954696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B36B0-75BE-4F42-8223-F8B307706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620BD-A927-4B7C-82AE-C9D175AE2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2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adymarin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ertmarin.org/" TargetMode="External"/><Relationship Id="rId2" Type="http://schemas.openxmlformats.org/officeDocument/2006/relationships/hyperlink" Target="http://www.readyforwildfir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iresafemarin.org/" TargetMode="External"/><Relationship Id="rId5" Type="http://schemas.openxmlformats.org/officeDocument/2006/relationships/hyperlink" Target="http://www.ready.gov/wildfires" TargetMode="External"/><Relationship Id="rId4" Type="http://schemas.openxmlformats.org/officeDocument/2006/relationships/hyperlink" Target="http://www.readymarin.org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609880-66D1-4C93-B2BF-D0F164754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525" y="203555"/>
            <a:ext cx="2910945" cy="195262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4AD7E00-823F-46AE-A15E-AA591EA54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6" y="2367846"/>
            <a:ext cx="9144000" cy="1936043"/>
          </a:xfrm>
        </p:spPr>
        <p:txBody>
          <a:bodyPr>
            <a:normAutofit/>
          </a:bodyPr>
          <a:lstStyle/>
          <a:p>
            <a:r>
              <a:rPr lang="en-US" sz="4000" dirty="0"/>
              <a:t>&amp;</a:t>
            </a:r>
          </a:p>
          <a:p>
            <a:r>
              <a:rPr lang="en-US" sz="4000" dirty="0">
                <a:cs typeface="BrowalliaUPC" panose="020B0502040204020203" pitchFamily="34" charset="-34"/>
              </a:rPr>
              <a:t>Inverness Disaster Council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1AE372-75A3-4707-9F02-F208B6A943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855"/>
          <a:stretch/>
        </p:blipFill>
        <p:spPr>
          <a:xfrm>
            <a:off x="5130134" y="3759605"/>
            <a:ext cx="1931723" cy="17489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288AF0-5AB1-438B-9556-405E7BE8E00F}"/>
              </a:ext>
            </a:extLst>
          </p:cNvPr>
          <p:cNvSpPr txBox="1"/>
          <p:nvPr/>
        </p:nvSpPr>
        <p:spPr>
          <a:xfrm>
            <a:off x="812800" y="5271911"/>
            <a:ext cx="10916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Preparing for Wildfire</a:t>
            </a:r>
          </a:p>
        </p:txBody>
      </p:sp>
    </p:spTree>
    <p:extLst>
      <p:ext uri="{BB962C8B-B14F-4D97-AF65-F5344CB8AC3E}">
        <p14:creationId xmlns:p14="http://schemas.microsoft.com/office/powerpoint/2010/main" val="249204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3B6C7-F91C-492A-BB1C-A7516A852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Know Your Zones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458428-287C-48DF-80B5-C19CBE9F6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139" y="2467430"/>
            <a:ext cx="11424780" cy="3512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77533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2AE4C8-F321-442C-BBDF-6278DBA32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9" y="340180"/>
            <a:ext cx="7031145" cy="622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19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36917C-372E-43AB-A490-C69DB4901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77" y="1132114"/>
            <a:ext cx="11148754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26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9901413-28E3-4E51-93D8-FE911DD61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258" y="595085"/>
            <a:ext cx="6168570" cy="57718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0AADB8-97C2-4923-A8C3-A5DD806BF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543" y="3429000"/>
            <a:ext cx="4992914" cy="19358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F5D0D1-7D9F-4866-A5E3-0A3146426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1543" y="1046502"/>
            <a:ext cx="4775199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84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472AF-B2A0-4E41-8334-17FF4FF6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During a Wildfire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4A0DC6F-8257-4018-B3D4-21FC0294A0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88704" y="1957470"/>
            <a:ext cx="1180329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latin typeface="Arial" panose="020B0604020202020204" pitchFamily="34" charset="0"/>
              </a:rPr>
              <a:t>Flying embers that lodge in woodpiles, under eves, and in attic spaces can quickly destroy a home.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latin typeface="Arial" panose="020B0604020202020204" pitchFamily="34" charset="0"/>
              </a:rPr>
              <a:t>Embers can spark a structure fire even if the main fire is some distance away from a home.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latin typeface="Arial" panose="020B0604020202020204" pitchFamily="34" charset="0"/>
              </a:rPr>
              <a:t>Don't assume firefighters will be able to protect your home.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latin typeface="Arial" panose="020B0604020202020204" pitchFamily="34" charset="0"/>
              </a:rPr>
              <a:t>Firefighting equipment and personnel will be spread very thin during a large fire.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latin typeface="Arial" panose="020B0604020202020204" pitchFamily="34" charset="0"/>
              </a:rPr>
              <a:t>Evacuate sooner rather than later. Do not wait for emergency personnel to knock on your door tell you to leave.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latin typeface="Arial" panose="020B0604020202020204" pitchFamily="34" charset="0"/>
              </a:rPr>
              <a:t>Have at least two ways out. Follow an evacuation plan drawn up well in advance and practiced periodically.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554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5803E-636C-4B17-AAB9-A120E685B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Evacuation Terminology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464BB4-6C1E-4D66-B8F7-E553AD5A7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32" y="2185987"/>
            <a:ext cx="11518071" cy="334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26920-5277-4497-861C-8383B8C0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 Ready to Evacuate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9675D-71DF-4BF3-BF10-1EE2C0356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an family evacuation plan that you’ve practiced</a:t>
            </a:r>
          </a:p>
          <a:p>
            <a:r>
              <a:rPr lang="en-US" dirty="0"/>
              <a:t>Have an Evacuation Backpack ready</a:t>
            </a:r>
          </a:p>
          <a:p>
            <a:r>
              <a:rPr lang="en-US" dirty="0"/>
              <a:t>Know what and where the </a:t>
            </a:r>
            <a:r>
              <a:rPr lang="en-US" i="1" dirty="0"/>
              <a:t>Top 10 Irreplaceable Items </a:t>
            </a:r>
            <a:r>
              <a:rPr lang="en-US" dirty="0"/>
              <a:t>are (also known as a Grab-and-Go checklist)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www.readymarin.org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14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66716-E228-43E8-9C59-7DD214A83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Evacuation Backpack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1EB5EB-88C4-40D5-998F-02FDF4402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3372" y="1690688"/>
            <a:ext cx="8815457" cy="493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74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82AC4-E55C-43DF-B220-2EED6E66B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www.readyforwildfire.org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www.AlertMarin.org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www.readymarin.org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www.ready.gov/wildfires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F332A64-CF81-468C-8D45-AA69DA42B38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6"/>
              </a:rPr>
              <a:t>www.firesafemarin.org</a:t>
            </a:r>
            <a:endParaRPr lang="en-US" dirty="0"/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7AC47E-5888-41FC-8C37-D764A75D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Resources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886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078D2-D656-4C40-97EA-BAB33DCFB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Inverness Fire Department is available to do defensible space property assessments.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Call for an appointment:</a:t>
            </a:r>
          </a:p>
          <a:p>
            <a:pPr marL="0" indent="0" algn="ctr">
              <a:buNone/>
            </a:pPr>
            <a:r>
              <a:rPr lang="en-US" dirty="0"/>
              <a:t>Jim Fox</a:t>
            </a:r>
          </a:p>
          <a:p>
            <a:pPr marL="0" indent="0" algn="ctr">
              <a:buNone/>
            </a:pPr>
            <a:r>
              <a:rPr lang="en-US" dirty="0"/>
              <a:t>Chief, IFD</a:t>
            </a:r>
          </a:p>
          <a:p>
            <a:pPr marL="0" indent="0" algn="ctr">
              <a:buNone/>
            </a:pPr>
            <a:r>
              <a:rPr lang="en-US" dirty="0"/>
              <a:t>415-669-7151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349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8CEA39EF-EBEC-4564-BB7F-9BBBCF562A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FFFFFF"/>
                </a:solidFill>
              </a:rPr>
              <a:t>Vision Fire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FFFF"/>
                </a:solidFill>
              </a:rPr>
              <a:t>1995</a:t>
            </a:r>
          </a:p>
        </p:txBody>
      </p:sp>
      <p:pic>
        <p:nvPicPr>
          <p:cNvPr id="4" name="Picture 3" descr="A close up of clouds in the background&#10;&#10;Description generated with very high confidence">
            <a:extLst>
              <a:ext uri="{FF2B5EF4-FFF2-40B4-BE49-F238E27FC236}">
                <a16:creationId xmlns:a16="http://schemas.microsoft.com/office/drawing/2014/main" id="{25ACA4B0-C52D-42AC-B409-42BAEAFAF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86" y="510246"/>
            <a:ext cx="9492343" cy="61835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4EB8A5-7FF9-427A-A6F1-B522DF7A2031}"/>
              </a:ext>
            </a:extLst>
          </p:cNvPr>
          <p:cNvSpPr txBox="1"/>
          <p:nvPr/>
        </p:nvSpPr>
        <p:spPr>
          <a:xfrm>
            <a:off x="338667" y="1783644"/>
            <a:ext cx="182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Vision Fire</a:t>
            </a:r>
          </a:p>
          <a:p>
            <a:r>
              <a:rPr lang="en-US" sz="4000" dirty="0"/>
              <a:t>1995</a:t>
            </a:r>
          </a:p>
        </p:txBody>
      </p:sp>
    </p:spTree>
    <p:extLst>
      <p:ext uri="{BB962C8B-B14F-4D97-AF65-F5344CB8AC3E}">
        <p14:creationId xmlns:p14="http://schemas.microsoft.com/office/powerpoint/2010/main" val="3138938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F0E28-830A-4EEE-A1E9-EF4D2B746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255516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 and Be Safe</a:t>
            </a:r>
          </a:p>
        </p:txBody>
      </p:sp>
    </p:spTree>
    <p:extLst>
      <p:ext uri="{BB962C8B-B14F-4D97-AF65-F5344CB8AC3E}">
        <p14:creationId xmlns:p14="http://schemas.microsoft.com/office/powerpoint/2010/main" val="2432188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3DD523-7CED-4850-B3D4-965E6947C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6" y="0"/>
            <a:ext cx="11085688" cy="6883400"/>
          </a:xfrm>
        </p:spPr>
      </p:pic>
    </p:spTree>
    <p:extLst>
      <p:ext uri="{BB962C8B-B14F-4D97-AF65-F5344CB8AC3E}">
        <p14:creationId xmlns:p14="http://schemas.microsoft.com/office/powerpoint/2010/main" val="3454472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E1A92C-30A1-4918-AA38-8DE870568D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36"/>
          <a:stretch/>
        </p:blipFill>
        <p:spPr>
          <a:xfrm>
            <a:off x="1" y="10"/>
            <a:ext cx="11862435" cy="6857990"/>
          </a:xfrm>
          <a:custGeom>
            <a:avLst/>
            <a:gdLst>
              <a:gd name="connsiteX0" fmla="*/ 0 w 11862435"/>
              <a:gd name="connsiteY0" fmla="*/ 0 h 6858000"/>
              <a:gd name="connsiteX1" fmla="*/ 2537458 w 11862435"/>
              <a:gd name="connsiteY1" fmla="*/ 0 h 6858000"/>
              <a:gd name="connsiteX2" fmla="*/ 3074669 w 11862435"/>
              <a:gd name="connsiteY2" fmla="*/ 0 h 6858000"/>
              <a:gd name="connsiteX3" fmla="*/ 3784383 w 11862435"/>
              <a:gd name="connsiteY3" fmla="*/ 0 h 6858000"/>
              <a:gd name="connsiteX4" fmla="*/ 8686282 w 11862435"/>
              <a:gd name="connsiteY4" fmla="*/ 0 h 6858000"/>
              <a:gd name="connsiteX5" fmla="*/ 11862435 w 11862435"/>
              <a:gd name="connsiteY5" fmla="*/ 6857999 h 6858000"/>
              <a:gd name="connsiteX6" fmla="*/ 5896483 w 11862435"/>
              <a:gd name="connsiteY6" fmla="*/ 6857999 h 6858000"/>
              <a:gd name="connsiteX7" fmla="*/ 5896483 w 11862435"/>
              <a:gd name="connsiteY7" fmla="*/ 6858000 h 6858000"/>
              <a:gd name="connsiteX8" fmla="*/ 3074669 w 11862435"/>
              <a:gd name="connsiteY8" fmla="*/ 6858000 h 6858000"/>
              <a:gd name="connsiteX9" fmla="*/ 2537458 w 11862435"/>
              <a:gd name="connsiteY9" fmla="*/ 6858000 h 6858000"/>
              <a:gd name="connsiteX10" fmla="*/ 0 w 1186243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2435" h="6858000">
                <a:moveTo>
                  <a:pt x="0" y="0"/>
                </a:moveTo>
                <a:lnTo>
                  <a:pt x="2537458" y="0"/>
                </a:lnTo>
                <a:lnTo>
                  <a:pt x="3074669" y="0"/>
                </a:lnTo>
                <a:lnTo>
                  <a:pt x="3784383" y="0"/>
                </a:lnTo>
                <a:lnTo>
                  <a:pt x="8686282" y="0"/>
                </a:lnTo>
                <a:lnTo>
                  <a:pt x="11862435" y="6857999"/>
                </a:lnTo>
                <a:lnTo>
                  <a:pt x="5896483" y="6857999"/>
                </a:lnTo>
                <a:lnTo>
                  <a:pt x="5896483" y="6858000"/>
                </a:lnTo>
                <a:lnTo>
                  <a:pt x="3074669" y="6858000"/>
                </a:lnTo>
                <a:lnTo>
                  <a:pt x="253745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4D1609B-102A-4C77-86A2-ACB29FB96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839950" y="0"/>
            <a:ext cx="4352050" cy="6858478"/>
          </a:xfrm>
          <a:custGeom>
            <a:avLst/>
            <a:gdLst>
              <a:gd name="connsiteX0" fmla="*/ 4352050 w 4352050"/>
              <a:gd name="connsiteY0" fmla="*/ 6858478 h 6858478"/>
              <a:gd name="connsiteX1" fmla="*/ 0 w 4352050"/>
              <a:gd name="connsiteY1" fmla="*/ 6858478 h 6858478"/>
              <a:gd name="connsiteX2" fmla="*/ 0 w 4352050"/>
              <a:gd name="connsiteY2" fmla="*/ 0 h 6858478"/>
              <a:gd name="connsiteX3" fmla="*/ 103870 w 4352050"/>
              <a:gd name="connsiteY3" fmla="*/ 0 h 6858478"/>
              <a:gd name="connsiteX4" fmla="*/ 1170098 w 4352050"/>
              <a:gd name="connsiteY4" fmla="*/ 0 h 6858478"/>
              <a:gd name="connsiteX5" fmla="*/ 1175675 w 435205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2050" h="6858478">
                <a:moveTo>
                  <a:pt x="4352050" y="6858478"/>
                </a:moveTo>
                <a:lnTo>
                  <a:pt x="0" y="6858478"/>
                </a:lnTo>
                <a:lnTo>
                  <a:pt x="0" y="0"/>
                </a:lnTo>
                <a:lnTo>
                  <a:pt x="103870" y="0"/>
                </a:lnTo>
                <a:lnTo>
                  <a:pt x="1170098" y="0"/>
                </a:lnTo>
                <a:lnTo>
                  <a:pt x="1175675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651F706-C94E-46D4-BAAE-BAFD1AD97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8667950" y="0"/>
            <a:ext cx="3524051" cy="6858478"/>
          </a:xfrm>
          <a:custGeom>
            <a:avLst/>
            <a:gdLst>
              <a:gd name="connsiteX0" fmla="*/ 3524051 w 3524051"/>
              <a:gd name="connsiteY0" fmla="*/ 6858478 h 6858478"/>
              <a:gd name="connsiteX1" fmla="*/ 0 w 3524051"/>
              <a:gd name="connsiteY1" fmla="*/ 6858478 h 6858478"/>
              <a:gd name="connsiteX2" fmla="*/ 0 w 3524051"/>
              <a:gd name="connsiteY2" fmla="*/ 0 h 6858478"/>
              <a:gd name="connsiteX3" fmla="*/ 342099 w 3524051"/>
              <a:gd name="connsiteY3" fmla="*/ 0 h 6858478"/>
              <a:gd name="connsiteX4" fmla="*/ 347676 w 3524051"/>
              <a:gd name="connsiteY4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4051" h="6858478">
                <a:moveTo>
                  <a:pt x="3524051" y="6858478"/>
                </a:moveTo>
                <a:lnTo>
                  <a:pt x="0" y="6858478"/>
                </a:lnTo>
                <a:lnTo>
                  <a:pt x="0" y="0"/>
                </a:lnTo>
                <a:lnTo>
                  <a:pt x="342099" y="0"/>
                </a:lnTo>
                <a:lnTo>
                  <a:pt x="34767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98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8655F-2CAA-41FF-B4A6-13B7241B9E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758D5F-BA38-49B6-92A3-9F37B65E3C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194188-C8D1-4432-81EC-C0356F235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19314"/>
            <a:ext cx="11367911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23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Image result for vision fire">
            <a:extLst>
              <a:ext uri="{FF2B5EF4-FFF2-40B4-BE49-F238E27FC236}">
                <a16:creationId xmlns:a16="http://schemas.microsoft.com/office/drawing/2014/main" id="{92636350-A2E6-4192-96F2-94B950DA7D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33333" y="3276599"/>
            <a:ext cx="2015067" cy="201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8AF348-0CD5-4690-A724-AFF4460D0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43" y="0"/>
            <a:ext cx="11029245" cy="676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14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10F46D-A79E-4C2B-A5C6-0322176113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9029" y="139651"/>
            <a:ext cx="7620000" cy="65786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5A18E9-15D3-4BF2-91D2-AFBBB51FDACF}"/>
              </a:ext>
            </a:extLst>
          </p:cNvPr>
          <p:cNvSpPr txBox="1"/>
          <p:nvPr/>
        </p:nvSpPr>
        <p:spPr>
          <a:xfrm>
            <a:off x="304801" y="564444"/>
            <a:ext cx="2133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Vision Fire burned 12,354 acres,</a:t>
            </a:r>
          </a:p>
          <a:p>
            <a:r>
              <a:rPr lang="en-US" sz="3200" dirty="0"/>
              <a:t>destroyed 45 structures,</a:t>
            </a:r>
          </a:p>
          <a:p>
            <a:r>
              <a:rPr lang="en-US" sz="3200" dirty="0"/>
              <a:t>and caused</a:t>
            </a:r>
          </a:p>
          <a:p>
            <a:r>
              <a:rPr lang="en-US" sz="3200" dirty="0"/>
              <a:t>$23 million in damage</a:t>
            </a:r>
          </a:p>
        </p:txBody>
      </p:sp>
    </p:spTree>
    <p:extLst>
      <p:ext uri="{BB962C8B-B14F-4D97-AF65-F5344CB8AC3E}">
        <p14:creationId xmlns:p14="http://schemas.microsoft.com/office/powerpoint/2010/main" val="76227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29ECBB-2C39-4A3E-B142-2CCD0120A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22" y="620890"/>
            <a:ext cx="10272889" cy="567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55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E165B4-069D-4E61-B298-6833F2634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85" y="351971"/>
            <a:ext cx="11103429" cy="615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15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3737</TotalTime>
  <Words>240</Words>
  <Application>Microsoft Office PowerPoint</Application>
  <PresentationFormat>Widescreen</PresentationFormat>
  <Paragraphs>53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BrowalliaUPC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Know Your Zones</vt:lpstr>
      <vt:lpstr>PowerPoint Presentation</vt:lpstr>
      <vt:lpstr>PowerPoint Presentation</vt:lpstr>
      <vt:lpstr>PowerPoint Presentation</vt:lpstr>
      <vt:lpstr> During a Wildfire </vt:lpstr>
      <vt:lpstr>Evacuation Terminology</vt:lpstr>
      <vt:lpstr>Be Ready to Evacuate</vt:lpstr>
      <vt:lpstr>Evacuation Backpack</vt:lpstr>
      <vt:lpstr> Resources </vt:lpstr>
      <vt:lpstr>PowerPoint Presentation</vt:lpstr>
      <vt:lpstr>Thank you and Be Safe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Jairemarie Pomo</dc:creator>
  <cp:lastModifiedBy>Jairemarie Pomo</cp:lastModifiedBy>
  <cp:revision>22</cp:revision>
  <cp:lastPrinted>2018-07-21T17:12:07Z</cp:lastPrinted>
  <dcterms:created xsi:type="dcterms:W3CDTF">2018-07-19T00:49:12Z</dcterms:created>
  <dcterms:modified xsi:type="dcterms:W3CDTF">2018-07-21T17:14:12Z</dcterms:modified>
</cp:coreProperties>
</file>